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r>
              <a:rPr lang="ru-RU" dirty="0"/>
              <a:t>Урок 3. Установка программного обеспечения </a:t>
            </a:r>
            <a:r>
              <a:rPr lang="ru-RU" dirty="0" err="1"/>
              <a:t>Arduino</a:t>
            </a:r>
            <a:r>
              <a:rPr lang="ru-RU" dirty="0"/>
              <a:t> IDE, подключение платы к компьютеру.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6388968" cy="3773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586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344815" cy="562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625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2925"/>
            <a:ext cx="7416823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09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9563"/>
            <a:ext cx="7251700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68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Подключение.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696503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604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620688"/>
            <a:ext cx="8143875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897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Установка интегрированной среды разработки  </a:t>
            </a:r>
            <a:r>
              <a:rPr lang="ru-RU" b="1" dirty="0" err="1"/>
              <a:t>Arduino</a:t>
            </a:r>
            <a:r>
              <a:rPr lang="ru-RU" b="1" dirty="0"/>
              <a:t> IDE.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14500"/>
            <a:ext cx="6912768" cy="445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407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Установка драйвера для ARDUINO UNO с преобразователем интерфейсов ATmega16U2.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5976664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5976664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080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597666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528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698477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161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32656"/>
            <a:ext cx="7572375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195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Запуск интегрированной среды разработки </a:t>
            </a:r>
            <a:r>
              <a:rPr lang="ru-RU" b="1" dirty="0" err="1"/>
              <a:t>Arduino</a:t>
            </a:r>
            <a:r>
              <a:rPr lang="ru-RU" b="1" dirty="0"/>
              <a:t> IDE.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844824"/>
            <a:ext cx="7334250" cy="447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5355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37</Words>
  <Application>Microsoft Office PowerPoint</Application>
  <PresentationFormat>Экран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Урок 3. Установка программного обеспечения Arduino IDE, подключение платы к компьютеру. </vt:lpstr>
      <vt:lpstr>Подключение.</vt:lpstr>
      <vt:lpstr>Презентация PowerPoint</vt:lpstr>
      <vt:lpstr>Установка интегрированной среды разработки  Arduino IDE.</vt:lpstr>
      <vt:lpstr>Установка драйвера для ARDUINO UNO с преобразователем интерфейсов ATmega16U2.</vt:lpstr>
      <vt:lpstr>Презентация PowerPoint</vt:lpstr>
      <vt:lpstr>Презентация PowerPoint</vt:lpstr>
      <vt:lpstr>Презентация PowerPoint</vt:lpstr>
      <vt:lpstr>Запуск интегрированной среды разработки Arduino IDE.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3. Установка программного обеспечения Arduino IDE, подключение платы к компьютеру. </dc:title>
  <dc:creator>user</dc:creator>
  <cp:lastModifiedBy>user</cp:lastModifiedBy>
  <cp:revision>2</cp:revision>
  <dcterms:created xsi:type="dcterms:W3CDTF">2022-12-22T09:02:59Z</dcterms:created>
  <dcterms:modified xsi:type="dcterms:W3CDTF">2022-12-22T09:11:01Z</dcterms:modified>
</cp:coreProperties>
</file>