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888432"/>
          </a:xfrm>
        </p:spPr>
        <p:txBody>
          <a:bodyPr>
            <a:noAutofit/>
          </a:bodyPr>
          <a:lstStyle/>
          <a:p>
            <a:r>
              <a:rPr lang="ru-RU" sz="4800" dirty="0"/>
              <a:t>Урок 2. Плата </a:t>
            </a:r>
            <a:r>
              <a:rPr lang="ru-RU" sz="4800" dirty="0" err="1"/>
              <a:t>Arduino</a:t>
            </a:r>
            <a:r>
              <a:rPr lang="ru-RU" sz="4800" dirty="0"/>
              <a:t> UNO R3. Описание, характеристики.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30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Плата </a:t>
            </a:r>
            <a:r>
              <a:rPr lang="en-US" dirty="0"/>
              <a:t>Arduino UNO </a:t>
            </a:r>
            <a:r>
              <a:rPr lang="en-US" dirty="0" smtClean="0"/>
              <a:t>R3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8840"/>
            <a:ext cx="73152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1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Входы и выходы.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53823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29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Схема контроллера </a:t>
            </a:r>
            <a:r>
              <a:rPr lang="en-US" b="1" dirty="0"/>
              <a:t>Arduino UNO.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42493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894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Урок 2. Плата Arduino UNO R3. Описание, характеристики. </vt:lpstr>
      <vt:lpstr>Плата Arduino UNO R3.</vt:lpstr>
      <vt:lpstr>Входы и выходы.</vt:lpstr>
      <vt:lpstr>Схема контроллера Arduino UNO.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2. Плата Arduino UNO R3. Описание, характеристики. </dc:title>
  <dc:creator>user</dc:creator>
  <cp:lastModifiedBy>user</cp:lastModifiedBy>
  <cp:revision>1</cp:revision>
  <dcterms:created xsi:type="dcterms:W3CDTF">2022-12-22T08:53:09Z</dcterms:created>
  <dcterms:modified xsi:type="dcterms:W3CDTF">2022-12-22T08:59:05Z</dcterms:modified>
</cp:coreProperties>
</file>