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57" r:id="rId5"/>
    <p:sldId id="259" r:id="rId6"/>
    <p:sldId id="260" r:id="rId7"/>
    <p:sldId id="261" r:id="rId8"/>
    <p:sldId id="258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55AB-3C7C-4429-8045-5940005B3418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A2231-AC65-4F09-8151-1E63F91F57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atherineasquithgallery.com/uploads/posts/2021-02/1612650761_132-p-zelenii-fon-dlya-prezentatsii-po-khimii-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835696" y="2132856"/>
            <a:ext cx="60036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cs typeface="AngsanaUPC" pitchFamily="18" charset="-34"/>
              </a:rPr>
              <a:t>ХИМИЯ ДЛЯ ЛЮБОЗНАТЕЛЬНЫХ</a:t>
            </a:r>
          </a:p>
          <a:p>
            <a:pPr algn="ctr"/>
            <a:r>
              <a:rPr lang="ru-RU" sz="3200" b="1" i="1" dirty="0" smtClean="0">
                <a:cs typeface="AngsanaUPC" pitchFamily="18" charset="-34"/>
              </a:rPr>
              <a:t>3-4 классы</a:t>
            </a:r>
            <a:endParaRPr lang="ru-RU" sz="3200" b="1" i="1" dirty="0">
              <a:cs typeface="AngsanaUPC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378904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ea typeface="Verdana" pitchFamily="34" charset="0"/>
                <a:cs typeface="Aharoni" pitchFamily="2" charset="-79"/>
              </a:rPr>
              <a:t>Руководитель: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  <a:ea typeface="Verdana" pitchFamily="34" charset="0"/>
                <a:cs typeface="Aharoni" pitchFamily="2" charset="-79"/>
              </a:rPr>
              <a:t>Новоселова Нина Валериевна</a:t>
            </a:r>
            <a:endParaRPr lang="ru-RU" dirty="0">
              <a:solidFill>
                <a:schemeClr val="tx2">
                  <a:lumMod val="50000"/>
                </a:schemeClr>
              </a:solidFill>
              <a:latin typeface="Arial Black" pitchFamily="34" charset="0"/>
              <a:ea typeface="Verdana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63093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«Средняя школа №5»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г.Когалыма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www.nanometer.ru/2018/12/18/rosnano_529248/PROP_IMG_preview/1%ED%E0%ED%E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6672"/>
            <a:ext cx="1333500" cy="1333501"/>
          </a:xfrm>
          <a:prstGeom prst="rect">
            <a:avLst/>
          </a:prstGeom>
          <a:noFill/>
        </p:spPr>
      </p:pic>
      <p:pic>
        <p:nvPicPr>
          <p:cNvPr id="9220" name="Picture 4" descr="http://www.vspu.ac.ru/images/dyno_news/4353/img616fcb669c47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04664"/>
            <a:ext cx="3960440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282154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 программы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развитие и формирование у обучающихся научных представлений о химии в повседневной жизни человека, о природе веществ и навыков безопасного проведения опытов и экспериментов в химической лаборатории.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" name="Picture 1" descr="C:\Users\Нина\Desktop\f_0009-2048x1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8424936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476672"/>
            <a:ext cx="82089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 программы: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Образовательные: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формирование и развитие у обучающихся знаний об основных понятиях химии, об окружающем мире, о физических и химических явлениях, о строении и составе веществ;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знакомство с правилами техники безопасности при работе с химическими веществами, лабораторной посудой и оборудованием;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приобретение навыков работы с химическими веществами, химической посудой и оборудование (пробирки, штатив, фарфоровые чашки, пипетки, шпатели, химические стаканы, воронки, химические установки и др.);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формирование практических умений и навыков, например, умение разделять смеси, используя методы отстаивания, фильтрования, выпаривания; умения наблюдать и объяснять химические явления, происходящие в природе, быту, демонстрируемые педагогом; умение работать с веществами, выполнять несложные химические опыты и эксперименты;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получение элементарных знаний исследовательской деятельности.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Развивающие: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навыков по проведению опытов и экспериментов;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наблюдательности, умения рассуждать, анализировать;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навыков рефлексии, готовности к самообразованию и личностному самоопределению;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умения творчески подходить к решению поставленной задачи;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познавательного интереса и образного мышления.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воспитание	дисциплинированности,	ответственности,	самоорганизации, целеустремленности, привития аккуратности и опрятности;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воспитание уважения к чужому мнению;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трудового воспитания посредством самостоятельной работы с методиками, проведения экспериментов и обработкой их результатов;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формирование естественнонаучного мировоззрения школьников, развитие личности ребенка.</a:t>
            </a:r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Маленькие химики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Нина\Downloads\IMG_20221027_1319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848872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Это всё - эксперименты! </a:t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Интересные моменты!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411480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03860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Как наш опыт получился?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484784"/>
            <a:ext cx="439248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410445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/>
              <a:t>Сколько времени он длился?</a:t>
            </a:r>
            <a:endParaRPr lang="ru-RU" sz="4000" b="1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4038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5621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Стало интересно нам,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всех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профессий-океан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4186808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84784"/>
            <a:ext cx="403860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Наш краткосрочный проект «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Микрозелень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4152378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" name="Picture 1" descr="C:\Users\Нина\Desktop\700-n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032448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107</Words>
  <Application>Microsoft Office PowerPoint</Application>
  <PresentationFormat>Экран (4:3)</PresentationFormat>
  <Paragraphs>15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Aharoni</vt:lpstr>
      <vt:lpstr>AngsanaUPC</vt:lpstr>
      <vt:lpstr>Arial</vt:lpstr>
      <vt:lpstr>Arial Black</vt:lpstr>
      <vt:lpstr>Calibri</vt:lpstr>
      <vt:lpstr>Times New Roman</vt:lpstr>
      <vt:lpstr>Verdana</vt:lpstr>
      <vt:lpstr>Тема Office</vt:lpstr>
      <vt:lpstr>Презентация PowerPoint</vt:lpstr>
      <vt:lpstr>Цель программы - развитие и формирование у обучающихся научных представлений о химии в повседневной жизни человека, о природе веществ и навыков безопасного проведения опытов и экспериментов в химической лаборатории.</vt:lpstr>
      <vt:lpstr>Презентация PowerPoint</vt:lpstr>
      <vt:lpstr>Маленькие химики</vt:lpstr>
      <vt:lpstr>Это всё - эксперименты!  Интересные моменты!</vt:lpstr>
      <vt:lpstr>Как наш опыт получился?</vt:lpstr>
      <vt:lpstr>Сколько времени он длился?</vt:lpstr>
      <vt:lpstr>Стало интересно нам, всех профессий-океан…</vt:lpstr>
      <vt:lpstr>Наш краткосрочный проект «Микрозелень»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Нина</dc:creator>
  <cp:lastModifiedBy>203№1</cp:lastModifiedBy>
  <cp:revision>14</cp:revision>
  <dcterms:created xsi:type="dcterms:W3CDTF">2022-12-20T12:12:27Z</dcterms:created>
  <dcterms:modified xsi:type="dcterms:W3CDTF">2022-12-23T09:51:47Z</dcterms:modified>
</cp:coreProperties>
</file>