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8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5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1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1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4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9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9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5AD0-AB56-41E5-BBEE-186605573550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0B6B-95AB-4DB3-A53C-38E9F3784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" y="1991"/>
            <a:ext cx="9114154" cy="60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7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8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2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8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финансовой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35360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980728"/>
            <a:ext cx="9118233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0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980728"/>
            <a:ext cx="9099011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23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25006"/>
            <a:ext cx="880691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Желаем успехов!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7" y="1196752"/>
            <a:ext cx="8077209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48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финансовой грамотности</vt:lpstr>
      <vt:lpstr>Презентация PowerPoint</vt:lpstr>
      <vt:lpstr>Презентация PowerPoint</vt:lpstr>
      <vt:lpstr>Презентация PowerPoint</vt:lpstr>
      <vt:lpstr>Желаем успехов!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Гумерова</cp:lastModifiedBy>
  <cp:revision>4</cp:revision>
  <dcterms:created xsi:type="dcterms:W3CDTF">2022-01-10T14:17:05Z</dcterms:created>
  <dcterms:modified xsi:type="dcterms:W3CDTF">2022-01-12T05:21:09Z</dcterms:modified>
</cp:coreProperties>
</file>