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6" r:id="rId6"/>
    <p:sldId id="262" r:id="rId7"/>
    <p:sldId id="267" r:id="rId8"/>
    <p:sldId id="265" r:id="rId9"/>
    <p:sldId id="268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270" y="40095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60338"/>
            <a:ext cx="8991600" cy="105886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Муниципальное автономное общеобразовательное учреждение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«Средняя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школа №5»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города Когалыма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(МАОУ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«Средняя школа №5»)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67200" y="1485900"/>
            <a:ext cx="43434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Горячий завтрак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«Школьная карбонара»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26" name="AutoShape 2" descr="Фон пов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пов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r="20139" b="20832"/>
          <a:stretch/>
        </p:blipFill>
        <p:spPr>
          <a:xfrm>
            <a:off x="4876800" y="3009900"/>
            <a:ext cx="3267075" cy="3522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1181270"/>
            <a:ext cx="8302626" cy="5526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algn="ctr">
              <a:lnSpc>
                <a:spcPct val="70000"/>
              </a:lnSpc>
              <a:buClr>
                <a:schemeClr val="accent1"/>
              </a:buClr>
              <a:buSzPct val="76000"/>
              <a:buFont typeface="Wingdings 3"/>
              <a:buNone/>
            </a:pPr>
            <a:r>
              <a:rPr lang="ru-RU" sz="2000" dirty="0">
                <a:latin typeface="Bookman Old Style" panose="02050604050505020204" pitchFamily="18" charset="0"/>
              </a:rPr>
              <a:t>6</a:t>
            </a:r>
            <a:r>
              <a:rPr lang="ru-RU" sz="2000" dirty="0" smtClean="0">
                <a:latin typeface="Bookman Old Style" panose="02050604050505020204" pitchFamily="18" charset="0"/>
              </a:rPr>
              <a:t>. Прогреваем </a:t>
            </a:r>
            <a:r>
              <a:rPr lang="ru-RU" sz="2000" dirty="0">
                <a:latin typeface="Bookman Old Style" panose="02050604050505020204" pitchFamily="18" charset="0"/>
              </a:rPr>
              <a:t>3-4 минуты при постоянном помешивании. Подаём пасту сразу, посыпав тертым сыром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5914477"/>
            <a:ext cx="4114800" cy="31713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algn="ctr">
              <a:lnSpc>
                <a:spcPct val="70000"/>
              </a:lnSpc>
              <a:buClr>
                <a:schemeClr val="accent1"/>
              </a:buClr>
              <a:buSzPct val="76000"/>
              <a:buFont typeface="Wingdings 3"/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Приятного аппетита!</a:t>
            </a:r>
          </a:p>
        </p:txBody>
      </p: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Муниципальное автономное общеобразовательное учреждение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«Средняя школа №5»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города Когалыма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(МАОУ «Средняя школа №5»)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03" y="4880782"/>
            <a:ext cx="1453162" cy="14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5942"/>
            <a:ext cx="2977635" cy="39701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49" y="1877774"/>
            <a:ext cx="2876550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Муниципальное автономное общеобразовательное учреждение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«Средняя школа №5»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города Когалыма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(МАОУ «Средняя школа №5»)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61773" y="1524000"/>
            <a:ext cx="8302625" cy="320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Всем нашим школьникам полюбилась «Школьная карбонара».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Сегодня мы хотим рассказать Вам технологию приготовления горячего завтрака «</a:t>
            </a:r>
            <a:r>
              <a:rPr lang="ru-RU" sz="2000" b="1" i="1" dirty="0" smtClean="0">
                <a:latin typeface="Book Antiqua" panose="02040602050305030304" pitchFamily="18" charset="0"/>
              </a:rPr>
              <a:t>Школьная карбонара</a:t>
            </a:r>
            <a:r>
              <a:rPr lang="ru-RU" sz="2000" dirty="0" smtClean="0">
                <a:latin typeface="Book Antiqua" panose="0204060205030503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Надо отметить, что подготовка сырья к производству блюда производится в соответствии со «Сборником рецептур блюд и кулинарных изделий  для предприятий общественного питания при общеобразовательных школах 2004г.» на основании технико-технологической карты №65.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49461"/>
            <a:ext cx="4191001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60375" y="1323116"/>
            <a:ext cx="8226426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Для приготовления блюда (на 10 порций) понадобится: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макароны отварные (спагетти) – 1,8 кг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Для </a:t>
            </a:r>
            <a:r>
              <a:rPr lang="ru-RU" sz="2000" dirty="0">
                <a:latin typeface="Bookman Old Style" panose="02050604050505020204" pitchFamily="18" charset="0"/>
              </a:rPr>
              <a:t>соуса карбонара: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масло сливочное – 54 г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сыр твердый – 150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сливки – 900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ветчина – 580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соль – 9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сыр на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посыпку – 100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Муниципальное автономное общеобразовательное учреждение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«Средняя школа №5»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города Когалыма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(МАОУ «Средняя школа №5»)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39624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Макаронные изделия (спагетти) закладываем в кипящую при температуре 100</a:t>
            </a:r>
            <a:r>
              <a:rPr lang="ru-RU" sz="2000" baseline="30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0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 подсоленную воду и варим в большом количестве (6-7 л на 1 кг) 9-12 минут.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 процессе варки изделия набухают, впитывают воду, в результате чего масса увеличивается в 3 раза, в зависимости от сорта. 	</a:t>
            </a:r>
            <a:r>
              <a:rPr lang="ru-RU" sz="2000" dirty="0" smtClean="0">
                <a:latin typeface="Bookman Old Style" panose="02050604050505020204" pitchFamily="18" charset="0"/>
              </a:rPr>
              <a:t>	</a:t>
            </a:r>
          </a:p>
          <a:p>
            <a:pPr marL="0" indent="0">
              <a:buNone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6223">
            <a:off x="6808647" y="1920405"/>
            <a:ext cx="1902781" cy="253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40822">
            <a:off x="4800600" y="3694038"/>
            <a:ext cx="2142742" cy="2462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1417">
            <a:off x="4988505" y="1304109"/>
            <a:ext cx="1744061" cy="232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Муниципальное автономное общеобразовательное учреждение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«Средняя школа №5»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города Когалыма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(МАОУ «Средняя школа №5»)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0375" y="1402065"/>
            <a:ext cx="4296792" cy="685800"/>
          </a:xfrm>
        </p:spPr>
        <p:txBody>
          <a:bodyPr>
            <a:normAutofit/>
          </a:bodyPr>
          <a:lstStyle/>
          <a:p>
            <a:pPr indent="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1. Закладываем макаронные изделия (спагетти)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294967295"/>
          </p:nvPr>
        </p:nvSpPr>
        <p:spPr>
          <a:xfrm>
            <a:off x="4757167" y="1287463"/>
            <a:ext cx="3902691" cy="751643"/>
          </a:xfrm>
        </p:spPr>
        <p:txBody>
          <a:bodyPr vert="horz">
            <a:normAutofit/>
          </a:bodyPr>
          <a:lstStyle/>
          <a:p>
            <a:pPr indent="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2. Варим спагетти </a:t>
            </a:r>
          </a:p>
          <a:p>
            <a:pPr indent="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9-12 минут 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(в зависимости от сорта)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Муниципальное автономное общеобразовательное учреждение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«Средняя школа №5»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города Когалыма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(МАОУ «Средняя школа №5»)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87865"/>
            <a:ext cx="2819400" cy="3759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13265"/>
            <a:ext cx="280035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00" y="37338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57600" cy="49377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		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219200"/>
            <a:ext cx="3792830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Готовим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соус: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Ветчину нарезаем тонкими брусочками.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сковороде разогреваем на среднем огне сливочное масло.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Ветчину выкладываем на сковороду и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тушим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умеренном огне до румяной корочки, периодически помешивая. </a:t>
            </a: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Муниципальное автономное общеобразовательное учреждение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«Средняя школа №5»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города Когалыма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(МАОУ «Средняя школа №5»)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30" y="1447800"/>
            <a:ext cx="2971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0" y="2133600"/>
            <a:ext cx="4038600" cy="40386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		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460375" y="1384284"/>
            <a:ext cx="8226425" cy="388971"/>
          </a:xfrm>
        </p:spPr>
        <p:txBody>
          <a:bodyPr vert="horz">
            <a:normAutofit/>
          </a:bodyPr>
          <a:lstStyle/>
          <a:p>
            <a:pPr indent="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3. Нарезаем </a:t>
            </a:r>
            <a:r>
              <a:rPr lang="ru-RU" sz="2000" dirty="0">
                <a:latin typeface="Bookman Old Style" panose="02050604050505020204" pitchFamily="18" charset="0"/>
              </a:rPr>
              <a:t>и </a:t>
            </a:r>
            <a:r>
              <a:rPr lang="ru-RU" sz="2000" dirty="0" smtClean="0">
                <a:latin typeface="Bookman Old Style" panose="02050604050505020204" pitchFamily="18" charset="0"/>
              </a:rPr>
              <a:t>тушим ветчину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Муниципальное автономное общеобразовательное учреждение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«Средняя школа №5»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города Когалыма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(МАОУ «Средняя школа №5»)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22040"/>
            <a:ext cx="3042168" cy="40541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79035"/>
            <a:ext cx="3105150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4495800" cy="5334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		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1287463"/>
            <a:ext cx="4264025" cy="48862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Сыр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натираем на мелкой терке. </a:t>
            </a:r>
            <a:endParaRPr lang="ru-RU" sz="20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сливкам добавляем сыр и соль, затем перемешиваем.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сковороду к ветчине добавляем соус из сливок и сыра, перемешиваем. </a:t>
            </a:r>
            <a:endParaRPr lang="ru-RU" sz="20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Сваренные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макаронные изделия откидываем на сковороду к соусу. Активно перемешиваем пасту, чтобы соус равномерно распределился по всей пасте.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176" y="1219201"/>
            <a:ext cx="2743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Муниципальное автономное общеобразовательное учреждение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«Средняя школа №5»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города Когалыма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(МАОУ «Средняя школа №5»)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71225">
            <a:off x="4742684" y="4306496"/>
            <a:ext cx="2088960" cy="1839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452" y="4135869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top-fon.com/uploads/posts/2023-01/1674718823_top-fon-com-p-fon-belii-dlya-prezentatsii-chistii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0" y="2133600"/>
            <a:ext cx="4038600" cy="40386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		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t="19362" r="5571"/>
          <a:stretch/>
        </p:blipFill>
        <p:spPr bwMode="auto">
          <a:xfrm>
            <a:off x="617264" y="2133600"/>
            <a:ext cx="2976222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04800" y="1263492"/>
            <a:ext cx="2895599" cy="5232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algn="ctr">
              <a:lnSpc>
                <a:spcPct val="70000"/>
              </a:lnSpc>
              <a:buClr>
                <a:schemeClr val="accent1"/>
              </a:buClr>
              <a:buSzPct val="76000"/>
            </a:pPr>
            <a:r>
              <a:rPr lang="ru-RU" sz="2000" dirty="0">
                <a:latin typeface="Bookman Old Style" panose="02050604050505020204" pitchFamily="18" charset="0"/>
              </a:rPr>
              <a:t>4</a:t>
            </a:r>
            <a:r>
              <a:rPr lang="ru-RU" sz="2000" dirty="0" smtClean="0">
                <a:latin typeface="Bookman Old Style" panose="02050604050505020204" pitchFamily="18" charset="0"/>
              </a:rPr>
              <a:t>. Натираем сыр на </a:t>
            </a:r>
            <a:r>
              <a:rPr lang="ru-RU" sz="2000" dirty="0">
                <a:latin typeface="Bookman Old Style" panose="02050604050505020204" pitchFamily="18" charset="0"/>
              </a:rPr>
              <a:t>мелкой терке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44232" y="5433976"/>
            <a:ext cx="5553539" cy="803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algn="ctr">
              <a:lnSpc>
                <a:spcPct val="70000"/>
              </a:lnSpc>
              <a:buClr>
                <a:schemeClr val="accent1"/>
              </a:buClr>
              <a:buSzPct val="76000"/>
              <a:buFont typeface="Wingdings 3"/>
              <a:buNone/>
            </a:pPr>
            <a:r>
              <a:rPr lang="ru-RU" sz="2000" dirty="0">
                <a:latin typeface="Bookman Old Style" panose="02050604050505020204" pitchFamily="18" charset="0"/>
              </a:rPr>
              <a:t>5</a:t>
            </a:r>
            <a:r>
              <a:rPr lang="ru-RU" sz="2000" dirty="0" smtClean="0">
                <a:latin typeface="Bookman Old Style" panose="02050604050505020204" pitchFamily="18" charset="0"/>
              </a:rPr>
              <a:t>. Добавляем </a:t>
            </a:r>
            <a:r>
              <a:rPr lang="ru-RU" sz="2000" dirty="0">
                <a:latin typeface="Bookman Old Style" panose="02050604050505020204" pitchFamily="18" charset="0"/>
              </a:rPr>
              <a:t>к ветчине соус из сливок и сыра</a:t>
            </a:r>
            <a:r>
              <a:rPr lang="ru-RU" sz="2000" dirty="0" smtClean="0">
                <a:latin typeface="Bookman Old Style" panose="02050604050505020204" pitchFamily="18" charset="0"/>
              </a:rPr>
              <a:t>. Активно </a:t>
            </a:r>
            <a:r>
              <a:rPr lang="ru-RU" sz="2000" dirty="0">
                <a:latin typeface="Bookman Old Style" panose="02050604050505020204" pitchFamily="18" charset="0"/>
              </a:rPr>
              <a:t>перемешиваем пасту </a:t>
            </a:r>
          </a:p>
          <a:p>
            <a:pPr marL="274320" algn="ctr">
              <a:lnSpc>
                <a:spcPct val="70000"/>
              </a:lnSpc>
              <a:buClr>
                <a:schemeClr val="accent1"/>
              </a:buClr>
              <a:buSzPct val="76000"/>
              <a:buFont typeface="Wingdings 3"/>
              <a:buNone/>
            </a:pPr>
            <a:r>
              <a:rPr lang="ru-RU" sz="2000" dirty="0">
                <a:latin typeface="Bookman Old Style" panose="02050604050505020204" pitchFamily="18" charset="0"/>
              </a:rPr>
              <a:t>с макаронными изделиями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5405" t="7715"/>
          <a:stretch/>
        </p:blipFill>
        <p:spPr bwMode="auto">
          <a:xfrm>
            <a:off x="4635591" y="1287463"/>
            <a:ext cx="2895600" cy="406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Муниципальное автономное общеобразовательное учреждение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«Средняя школа №5»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города Когалыма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(МАОУ «Средняя школа №5»)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374</TotalTime>
  <Words>353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Black</vt:lpstr>
      <vt:lpstr>Book Antiqua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Муниципальное автономное общеобразовательное учреждение «Средняя школа №5»  города Когалыма   (МАОУ «Средняя школа №5»)</vt:lpstr>
      <vt:lpstr>Муниципальное автономное общеобразовательное учреждение «Средняя школа №5»  города Когалыма   (МАОУ «Средняя школа №5»)</vt:lpstr>
      <vt:lpstr>Муниципальное автономное общеобразовательное учреждение «Средняя школа №5»  города Когалыма   (МАОУ «Средняя школа №5»)</vt:lpstr>
      <vt:lpstr>Муниципальное автономное общеобразовательное учреждение «Средняя школа №5»  города Когалыма   (МАОУ «Средняя школа №5»)</vt:lpstr>
      <vt:lpstr>Муниципальное автономное общеобразовательное учреждение «Средняя школа №5»  города Когалыма   (МАОУ «Средняя школа №5»)</vt:lpstr>
      <vt:lpstr>Муниципальное автономное общеобразовательное учреждение «Средняя школа №5»  города Когалыма   (МАОУ «Средняя школа №5»)</vt:lpstr>
      <vt:lpstr>Муниципальное автономное общеобразовательное учреждение «Средняя школа №5»  города Когалыма   (МАОУ «Средняя школа №5»)</vt:lpstr>
      <vt:lpstr>Муниципальное автономное общеобразовательное учреждение «Средняя школа №5»  города Когалыма   (МАОУ «Средняя школа №5»)</vt:lpstr>
      <vt:lpstr>Муниципальное автономное общеобразовательное учреждение «Средняя школа №5»  города Когалыма   (МАОУ «Средняя школа №5»)</vt:lpstr>
      <vt:lpstr>Муниципальное автономное общеобразовательное учреждение «Средняя школа №5»  города Когалыма   (МАОУ «Средняя школа №5»)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43</cp:revision>
  <dcterms:created xsi:type="dcterms:W3CDTF">2023-04-14T11:57:07Z</dcterms:created>
  <dcterms:modified xsi:type="dcterms:W3CDTF">2024-04-17T06:46:17Z</dcterms:modified>
</cp:coreProperties>
</file>