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media/image7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13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612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71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0208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965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3170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376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768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895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35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78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705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0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94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23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525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59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237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472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734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348061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0"/>
            <a:ext cx="3503614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609600" y="4495800"/>
            <a:ext cx="1143000" cy="11430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3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772400" y="4038600"/>
            <a:ext cx="1066800" cy="10668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4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3958653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-16598"/>
            <a:ext cx="3224306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81000" y="5181600"/>
            <a:ext cx="1143000" cy="11430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5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796306" y="4495800"/>
            <a:ext cx="1143000" cy="11430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6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57201"/>
            <a:ext cx="4049193" cy="4648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81000"/>
            <a:ext cx="4156972" cy="52578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2743200" y="3962401"/>
            <a:ext cx="1143000" cy="11430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7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43800" y="4038600"/>
            <a:ext cx="1143000" cy="11430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8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255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3475664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0"/>
            <a:ext cx="3796330" cy="68580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2438400" y="4572000"/>
            <a:ext cx="1143000" cy="11430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9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543800" y="3984656"/>
            <a:ext cx="1143000" cy="11430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Шаг 10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81107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</TotalTime>
  <Words>16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school5 300</cp:lastModifiedBy>
  <cp:revision>1</cp:revision>
  <dcterms:created xsi:type="dcterms:W3CDTF">2024-10-17T09:34:39Z</dcterms:created>
  <dcterms:modified xsi:type="dcterms:W3CDTF">2024-10-17T09:57:18Z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2017-07-28T00:00:00Z</vt:filetime>
  </property>
  <property fmtid="{D5CDD505-2E9C-101B-9397-08002B2CF9AE}" pid="3" name="Creator">
    <vt:lpwstr>Microsoft® PowerPoint® 2010</vt:lpwstr>
  </property>
  <property fmtid="{D5CDD505-2E9C-101B-9397-08002B2CF9AE}" pid="4" name="DateF">
    <vt:lpwstr>30.08.2017 14:42:03</vt:lpwstr>
  </property>
  <property fmtid="{D5CDD505-2E9C-101B-9397-08002B2CF9AE}" pid="5" name="GuidF">
    <vt:lpwstr>575896ff-2740-46ef-a3db-6404efcb1ee3</vt:lpwstr>
  </property>
  <property fmtid="{D5CDD505-2E9C-101B-9397-08002B2CF9AE}" pid="6" name="LastSaved">
    <vt:filetime>2024-10-17T00:00:00Z</vt:filetime>
  </property>
  <property fmtid="{D5CDD505-2E9C-101B-9397-08002B2CF9AE}" pid="7" name="Producer">
    <vt:lpwstr>3-Heights(TM) PDF Security Shell 4.8.25.2 (http://www.pdf-tools.com)</vt:lpwstr>
  </property>
</Properties>
</file>